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474" autoAdjust="0"/>
  </p:normalViewPr>
  <p:slideViewPr>
    <p:cSldViewPr snapToGrid="0">
      <p:cViewPr varScale="1">
        <p:scale>
          <a:sx n="82" d="100"/>
          <a:sy n="82" d="100"/>
        </p:scale>
        <p:origin x="159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Programmazione europea 2021 - 2027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152025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Abruzzo FESR 2021 - 2027</a:t>
            </a:r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3D0E80A9-D785-1AC0-768A-DB2B32C44592}"/>
              </a:ext>
            </a:extLst>
          </p:cNvPr>
          <p:cNvSpPr txBox="1">
            <a:spLocks/>
          </p:cNvSpPr>
          <p:nvPr/>
        </p:nvSpPr>
        <p:spPr>
          <a:xfrm>
            <a:off x="848459" y="2486752"/>
            <a:ext cx="7784123" cy="2850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600" dirty="0">
                <a:solidFill>
                  <a:srgbClr val="002060"/>
                </a:solidFill>
                <a:sym typeface="Helvetica"/>
              </a:rPr>
              <a:t>Comitato di Sorveglianza Unico - 12 dicembre </a:t>
            </a:r>
            <a:r>
              <a:rPr lang="it-IT" sz="2600" dirty="0">
                <a:solidFill>
                  <a:srgbClr val="002060"/>
                </a:solidFill>
              </a:rPr>
              <a:t>2024 </a:t>
            </a:r>
          </a:p>
          <a:p>
            <a:endParaRPr lang="it-IT" sz="2600" dirty="0">
              <a:solidFill>
                <a:srgbClr val="002060"/>
              </a:solidFill>
            </a:endParaRPr>
          </a:p>
          <a:p>
            <a:endParaRPr lang="it-IT" sz="2600" dirty="0">
              <a:solidFill>
                <a:srgbClr val="002060"/>
              </a:solidFill>
            </a:endParaRPr>
          </a:p>
          <a:p>
            <a:r>
              <a:rPr lang="it-IT" altLang="it-IT" sz="2600" dirty="0">
                <a:solidFill>
                  <a:schemeClr val="accent1">
                    <a:lumMod val="75000"/>
                  </a:schemeClr>
                </a:solidFill>
              </a:rPr>
              <a:t>Punto 3) Approvazione Modifica dei criteri di selezione FESR (RDC 40.2.a)  </a:t>
            </a:r>
            <a:endParaRPr lang="it-IT" sz="2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2100" dirty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8A50D-7062-1365-9F1C-13992372A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E6E223F-0337-8FF7-F807-97CD9F937052}"/>
              </a:ext>
            </a:extLst>
          </p:cNvPr>
          <p:cNvSpPr txBox="1"/>
          <p:nvPr/>
        </p:nvSpPr>
        <p:spPr>
          <a:xfrm>
            <a:off x="359999" y="1015429"/>
            <a:ext cx="85969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3. Modifica dei criteri di selezione FESR (RDC 40.2.a)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9ED44A-EBB8-C0F2-4322-E47C2AE0E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262" y="1688123"/>
            <a:ext cx="8088923" cy="3962400"/>
          </a:xfrm>
        </p:spPr>
        <p:txBody>
          <a:bodyPr>
            <a:noAutofit/>
          </a:bodyPr>
          <a:lstStyle/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sensi del Regolamento (UE) n. 1060/2021, Articolo 40, paragrafo 2, punto a), il comitato di sorveglianza, tra le altre cose, approva: «</a:t>
            </a:r>
            <a:r>
              <a:rPr lang="it-IT" sz="21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metodologia e i criteri utilizzati per la selezione delle operazioni, comprese le eventuali modifiche, fatto salvo l’articolo 33, paragrafo 3, lettere b), c) e d)</a:t>
            </a:r>
            <a:r>
              <a:rPr lang="it-IT" sz="2100" i="1" baseline="30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sz="21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;su richiesta della Commissione, la metodologia e i criteri utilizzati per la selezione delle operazioni, comprese le eventuali modifiche, sono presentati alla Commissione stessa almeno 15 giorni lavorativi prima della loro presentazione al comitato di sorveglianza</a:t>
            </a:r>
            <a:r>
              <a:rPr lang="it-IT" sz="2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it-IT" sz="21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it-IT" sz="21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it-IT" sz="2100" dirty="0"/>
          </a:p>
        </p:txBody>
      </p:sp>
    </p:spTree>
    <p:extLst>
      <p:ext uri="{BB962C8B-B14F-4D97-AF65-F5344CB8AC3E}">
        <p14:creationId xmlns:p14="http://schemas.microsoft.com/office/powerpoint/2010/main" val="162018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322E6-666E-7EB8-FE46-216B26285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67B5877-92FC-51B8-C17A-E14DED1E8B3B}"/>
              </a:ext>
            </a:extLst>
          </p:cNvPr>
          <p:cNvSpPr txBox="1"/>
          <p:nvPr/>
        </p:nvSpPr>
        <p:spPr>
          <a:xfrm>
            <a:off x="359999" y="1015429"/>
            <a:ext cx="85969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3. Modifica dei criteri di selezione FESR (RDC 40.2.a)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4A1723-7F03-8E83-A22F-B9B7AFBA3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262" y="1688122"/>
            <a:ext cx="8088923" cy="4397717"/>
          </a:xfrm>
        </p:spPr>
        <p:txBody>
          <a:bodyPr>
            <a:noAutofit/>
          </a:bodyPr>
          <a:lstStyle/>
          <a:p>
            <a:pPr algn="just"/>
            <a:r>
              <a:rPr lang="it-IT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Polo di Innovazione «Automotive» ha presentato istanza riguardante la modifica del documento “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Criteri di selezione delle operazioni</a:t>
            </a:r>
            <a:r>
              <a:rPr lang="it-IT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tale da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includere anche le Grandi Imprese (GI) aggregate ai Poli di Innovazione (</a:t>
            </a:r>
            <a:r>
              <a:rPr lang="it-IT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appartenenti ai Domini scientifico-tecnologici definiti dalla RIS3 Abruzzo 2021-2027)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 criterio di premialità </a:t>
            </a:r>
            <a:r>
              <a:rPr lang="it-IT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cui: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all’Obiettivo Specifico 1.1 (Azioni 1.1.1 Ricerca e Innovazione  e 1.1.2 Assunzione di ricercatori)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all’Obiettivo Specifico 1.4 (Azione 1.4.2 Dottorati industriali).</a:t>
            </a:r>
          </a:p>
          <a:p>
            <a:pPr algn="just">
              <a:lnSpc>
                <a:spcPct val="50000"/>
              </a:lnSpc>
            </a:pPr>
            <a:endParaRPr lang="it-IT" sz="19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Sulla base </a:t>
            </a:r>
            <a:r>
              <a:rPr lang="it-IT" sz="19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 Regolamento (UE) 2021/1058 (Regolamento FESR), </a:t>
            </a:r>
            <a:r>
              <a:rPr lang="it-IT" sz="19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articolo 5, comma 2, lettera a), il quale costituisce l’eccezione che </a:t>
            </a:r>
            <a:r>
              <a:rPr lang="it-IT" sz="19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consente agli investimenti produttivi delle</a:t>
            </a:r>
            <a:r>
              <a:rPr lang="it-IT" sz="19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9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 di beneficiare di un sostegno</a:t>
            </a:r>
            <a:r>
              <a:rPr lang="it-IT" sz="19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9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 caso in cui prevedono la </a:t>
            </a:r>
            <a:r>
              <a:rPr lang="it-IT" sz="1900" b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cooperazione con PMI in attività di ricerca e innovazione</a:t>
            </a:r>
            <a:r>
              <a:rPr lang="it-IT" sz="19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sostenute nell’ambito dell’</a:t>
            </a:r>
            <a:r>
              <a:rPr lang="it-IT" sz="19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Obiettivo Specifico 1.1</a:t>
            </a:r>
            <a:r>
              <a:rPr lang="it-IT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it-IT" sz="19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viluppare e rafforzare la capacità  di  ricerca  e  di  innovazione e l’introduzione di tecnologie avanzate,</a:t>
            </a:r>
            <a:r>
              <a:rPr lang="it-IT" sz="19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900" dirty="0"/>
          </a:p>
        </p:txBody>
      </p:sp>
    </p:spTree>
    <p:extLst>
      <p:ext uri="{BB962C8B-B14F-4D97-AF65-F5344CB8AC3E}">
        <p14:creationId xmlns:p14="http://schemas.microsoft.com/office/powerpoint/2010/main" val="207828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307F8C-7B61-E72E-0B99-17ECD3388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ADF65C-BFD2-BCB4-7C96-CBA95C34BA82}"/>
              </a:ext>
            </a:extLst>
          </p:cNvPr>
          <p:cNvSpPr txBox="1"/>
          <p:nvPr/>
        </p:nvSpPr>
        <p:spPr>
          <a:xfrm>
            <a:off x="359999" y="1015429"/>
            <a:ext cx="85969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3. Modifica dei criteri di selezione FESR (RDC 40.2.a)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5C1791-B40B-2813-1660-459B4BE96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538" y="1447800"/>
            <a:ext cx="8088923" cy="4519246"/>
          </a:xfrm>
        </p:spPr>
        <p:txBody>
          <a:bodyPr>
            <a:noAutofit/>
          </a:bodyPr>
          <a:lstStyle/>
          <a:p>
            <a:pPr algn="just"/>
            <a:r>
              <a:rPr lang="it-IT" sz="19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it-IT" sz="1900" b="1" u="sng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AdG</a:t>
            </a:r>
            <a:r>
              <a:rPr lang="it-IT" sz="19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 accolto la proposta</a:t>
            </a:r>
            <a:r>
              <a:rPr lang="it-IT" sz="1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relazione al solo OS 1.1 (Azioni 1.1.1 e 1.1.2) apportando al documento “I Criteri di selezione delle operazioni” le seguenti modifiche:</a:t>
            </a: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75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53FEEF4-40B1-0CCB-AE38-98B73A640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217" y="2558338"/>
            <a:ext cx="3017782" cy="3248178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E57036CD-3BFE-FC56-4C54-7191DB668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339" y="2558337"/>
            <a:ext cx="3017782" cy="324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0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360859-6C22-BA65-BF46-A7D602839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158F6CB-F703-7C34-E21F-95A348BB1327}"/>
              </a:ext>
            </a:extLst>
          </p:cNvPr>
          <p:cNvSpPr txBox="1"/>
          <p:nvPr/>
        </p:nvSpPr>
        <p:spPr>
          <a:xfrm>
            <a:off x="359999" y="1015429"/>
            <a:ext cx="85969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3. Modifica dei criteri di selezione FESR (RDC 40.2.a)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C9BC041-993F-8203-9302-05DCD157B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262" y="1688123"/>
            <a:ext cx="8088923" cy="3962400"/>
          </a:xfrm>
        </p:spPr>
        <p:txBody>
          <a:bodyPr>
            <a:noAutofit/>
          </a:bodyPr>
          <a:lstStyle/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Stessa considerazione, invece, non trova spazio nell’ambito dell’Obiettivo Specifico 1.4 Sviluppare le competenze per la specializzazione intelligente, la transizione industriale e l’imprenditorialità (Azione 1.4.1 Percorsi di alta formazione orientati alle esigenze tecnologiche del territorio e Azione 1.4.2 Dottorati a vocazione industriale), per il quale non è prevista alcuna eccezione regolamentare. </a:t>
            </a:r>
          </a:p>
          <a:p>
            <a:pPr algn="just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02463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DB14FA7-775B-CD18-3167-52956ED88CD7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902038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539</TotalTime>
  <Words>445</Words>
  <Application>Microsoft Office PowerPoint</Application>
  <PresentationFormat>Presentazione su schermo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Rita Morgante</cp:lastModifiedBy>
  <cp:revision>23</cp:revision>
  <dcterms:created xsi:type="dcterms:W3CDTF">2024-04-23T09:19:37Z</dcterms:created>
  <dcterms:modified xsi:type="dcterms:W3CDTF">2024-12-10T10:51:43Z</dcterms:modified>
</cp:coreProperties>
</file>