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74" autoAdjust="0"/>
  </p:normalViewPr>
  <p:slideViewPr>
    <p:cSldViewPr snapToGrid="0">
      <p:cViewPr varScale="1">
        <p:scale>
          <a:sx n="110" d="100"/>
          <a:sy n="110" d="100"/>
        </p:scale>
        <p:origin x="16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Abruzzo FESR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38" y="2486751"/>
            <a:ext cx="7584831" cy="2577617"/>
          </a:xfrm>
        </p:spPr>
        <p:txBody>
          <a:bodyPr>
            <a:normAutofit/>
          </a:bodyPr>
          <a:lstStyle/>
          <a:p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400" dirty="0">
                <a:solidFill>
                  <a:srgbClr val="002060"/>
                </a:solidFill>
              </a:rPr>
              <a:t>2024 </a:t>
            </a: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Punto 4: Gli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strumenti finanziari, gli elementi 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della valutazione ex ante (RDC 58.3)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Gli strumenti finanziari, gli elementi della valutazione ex ante (RDC 58.3)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2" y="1688123"/>
            <a:ext cx="8088923" cy="4154448"/>
          </a:xfrm>
        </p:spPr>
        <p:txBody>
          <a:bodyPr>
            <a:noAutofit/>
          </a:bodyPr>
          <a:lstStyle/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L’analisi per la </a:t>
            </a:r>
            <a:r>
              <a:rPr lang="it-IT" sz="2100" b="1" dirty="0">
                <a:solidFill>
                  <a:schemeClr val="accent1">
                    <a:lumMod val="50000"/>
                  </a:schemeClr>
                </a:solidFill>
              </a:rPr>
              <a:t>Valutazione ex ante </a:t>
            </a:r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necessaria all’attuazione degli strumenti finanziari previsti nel PR Abruzzo FESR 2021-2027 è stata approvata con la determinazione dirigenziale DPA011/69 del 20/06/2023.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La realizzazione della VEXA si è sviluppata partendo dall’analisi desk della documentazione, focalizzata sull’analisi e la ricostruzione dei dati e delle fonti informative disponibili, tra cui atti normativi e programmatici a livello comunitario, nazionale e regionale, dati di monitoraggio forniti della Regione Abruzzo e dalla Finanziaria Regionale Abruzzese (</a:t>
            </a:r>
            <a:r>
              <a:rPr lang="it-IT" sz="2100" dirty="0" err="1">
                <a:solidFill>
                  <a:schemeClr val="accent1">
                    <a:lumMod val="50000"/>
                  </a:schemeClr>
                </a:solidFill>
              </a:rPr>
              <a:t>Fi.R.A</a:t>
            </a:r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. S.p.A.) e dati e documenti prodotti da istituti di statistica e uffici studio a livello nazionale e internazionale.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Sono di particolare utilità, inoltre, gli esiti di procedure attinenti agli Strumenti Finanziari regionali a valere su fonti di finanziamento diverse.  </a:t>
            </a:r>
          </a:p>
        </p:txBody>
      </p:sp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322E6-666E-7EB8-FE46-216B26285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67B5877-92FC-51B8-C17A-E14DED1E8B3B}"/>
              </a:ext>
            </a:extLst>
          </p:cNvPr>
          <p:cNvSpPr txBox="1"/>
          <p:nvPr/>
        </p:nvSpPr>
        <p:spPr>
          <a:xfrm>
            <a:off x="359999" y="1015429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Gli strumenti finanziari, gli elementi della valutazione ex ante (RDC 58.3)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4A1723-7F03-8E83-A22F-B9B7AFBA3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2" y="1688122"/>
            <a:ext cx="8088923" cy="4397717"/>
          </a:xfrm>
        </p:spPr>
        <p:txBody>
          <a:bodyPr>
            <a:noAutofit/>
          </a:bodyPr>
          <a:lstStyle/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Il documento è stato costruito in modo da presentare: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• un’analisi di contesto, analisi dello scenario socioeconomico, approfondimento relativo al credito;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  • un’analisi degli strumenti finanziari attivati dal POR FESR 2014-2020;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  • una panoramica delle principali misure rilevanti a livello nazionale per evitare sovrapposizione tra strumenti;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  • una presentazione dei prodotti finanziari offerti e destinatari finali;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  • una presentazione dell’importo previsto nel PR Abruzzo e l’effetto leva stimato;</a:t>
            </a:r>
          </a:p>
          <a:p>
            <a:pPr algn="just"/>
            <a:r>
              <a:rPr lang="it-IT" sz="2100" dirty="0">
                <a:solidFill>
                  <a:schemeClr val="accent1">
                    <a:lumMod val="50000"/>
                  </a:schemeClr>
                </a:solidFill>
              </a:rPr>
              <a:t>  • un contributo previsto dello strumento finanziario al conseguimento degli obiettivi specifici.</a:t>
            </a:r>
          </a:p>
        </p:txBody>
      </p:sp>
    </p:spTree>
    <p:extLst>
      <p:ext uri="{BB962C8B-B14F-4D97-AF65-F5344CB8AC3E}">
        <p14:creationId xmlns:p14="http://schemas.microsoft.com/office/powerpoint/2010/main" val="207828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07F8C-7B61-E72E-0B99-17ECD3388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ADF65C-BFD2-BCB4-7C96-CBA95C34BA82}"/>
              </a:ext>
            </a:extLst>
          </p:cNvPr>
          <p:cNvSpPr txBox="1"/>
          <p:nvPr/>
        </p:nvSpPr>
        <p:spPr>
          <a:xfrm>
            <a:off x="395168" y="1016913"/>
            <a:ext cx="85969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Gli strumenti finanziari, gli elementi della valutazione ex ante (RDC 58.3)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5C1791-B40B-2813-1660-459B4BE96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38" y="1447800"/>
            <a:ext cx="8088923" cy="4519246"/>
          </a:xfrm>
        </p:spPr>
        <p:txBody>
          <a:bodyPr>
            <a:noAutofit/>
          </a:bodyPr>
          <a:lstStyle/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75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7346F0D-5160-8AA3-8309-842ABC9A0441}"/>
              </a:ext>
            </a:extLst>
          </p:cNvPr>
          <p:cNvSpPr txBox="1"/>
          <p:nvPr/>
        </p:nvSpPr>
        <p:spPr>
          <a:xfrm>
            <a:off x="527538" y="1652954"/>
            <a:ext cx="8088923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100" dirty="0"/>
              <a:t>Ad oggi, non sono state cantierate operazioni da attuare tramite SF. </a:t>
            </a:r>
          </a:p>
          <a:p>
            <a:pPr algn="just"/>
            <a:r>
              <a:rPr lang="it-IT" sz="2100" dirty="0"/>
              <a:t>Il PR Abruzzo FESR 21-27 prevede il loro utilizzo nell’Azione 1.3.2. “</a:t>
            </a:r>
            <a:r>
              <a:rPr lang="it-IT" sz="2100" i="1" dirty="0"/>
              <a:t>Sostegno alla nascita di nuove imprese innovative</a:t>
            </a:r>
            <a:r>
              <a:rPr lang="it-IT" sz="2100" dirty="0"/>
              <a:t>” e nell’Azione 2.6.2. “</a:t>
            </a:r>
            <a:r>
              <a:rPr lang="it-IT" sz="2100" i="1" dirty="0"/>
              <a:t>Economia circolare e imprese</a:t>
            </a:r>
            <a:r>
              <a:rPr lang="it-IT" sz="2100" dirty="0"/>
              <a:t>”.</a:t>
            </a:r>
          </a:p>
          <a:p>
            <a:endParaRPr lang="it-IT" sz="2100" dirty="0"/>
          </a:p>
          <a:p>
            <a:pPr algn="ctr"/>
            <a:endParaRPr lang="it-IT" sz="2100" dirty="0"/>
          </a:p>
          <a:p>
            <a:endParaRPr lang="it-IT" sz="2100" dirty="0"/>
          </a:p>
          <a:p>
            <a:endParaRPr lang="it-IT" sz="2100" dirty="0"/>
          </a:p>
          <a:p>
            <a:endParaRPr lang="it-IT" sz="2100" dirty="0"/>
          </a:p>
          <a:p>
            <a:r>
              <a:rPr lang="it-IT" sz="2100" dirty="0"/>
              <a:t/>
            </a:r>
            <a:br>
              <a:rPr lang="it-IT" sz="2100" dirty="0"/>
            </a:br>
            <a:endParaRPr lang="it-IT" sz="21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A733791-D15C-862B-6746-FDC43580D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21" y="3270738"/>
            <a:ext cx="8103240" cy="223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0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B14FA7-775B-CD18-3167-52956ED88CD7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571</TotalTime>
  <Words>347</Words>
  <Application>Microsoft Office PowerPoint</Application>
  <PresentationFormat>Presentazione su schermo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Carmine Cipollone</cp:lastModifiedBy>
  <cp:revision>27</cp:revision>
  <cp:lastPrinted>2024-12-12T04:47:53Z</cp:lastPrinted>
  <dcterms:created xsi:type="dcterms:W3CDTF">2024-04-23T09:19:37Z</dcterms:created>
  <dcterms:modified xsi:type="dcterms:W3CDTF">2024-12-12T04:49:16Z</dcterms:modified>
</cp:coreProperties>
</file>