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75" r:id="rId4"/>
    <p:sldId id="265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888C9A"/>
    <a:srgbClr val="E9EBF5"/>
    <a:srgbClr val="76777C"/>
    <a:srgbClr val="388600"/>
    <a:srgbClr val="FFFFFF"/>
    <a:srgbClr val="4472C4"/>
    <a:srgbClr val="4A76C6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61" d="100"/>
          <a:sy n="61" d="100"/>
        </p:scale>
        <p:origin x="96" y="5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chemeClr val="accent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D30B2839-2750-6C85-E93F-FEBA0BDFFAAE}"/>
              </a:ext>
            </a:extLst>
          </p:cNvPr>
          <p:cNvSpPr/>
          <p:nvPr/>
        </p:nvSpPr>
        <p:spPr>
          <a:xfrm>
            <a:off x="2139940" y="88340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FESR-FSE 2014-2020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0F014-004E-6780-D1DA-599F9E72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FD69362-181A-B2CB-B71E-1B2C15D77DEA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155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600" b="1" dirty="0">
                <a:solidFill>
                  <a:srgbClr val="002060"/>
                </a:solidFill>
              </a:rPr>
              <a:t>Punto 16 </a:t>
            </a:r>
            <a:r>
              <a:rPr lang="it-IT" sz="2600" b="1" dirty="0" err="1">
                <a:solidFill>
                  <a:srgbClr val="002060"/>
                </a:solidFill>
              </a:rPr>
              <a:t>OdG</a:t>
            </a:r>
            <a:endParaRPr lang="it-IT" sz="26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200" b="1" dirty="0">
                <a:solidFill>
                  <a:srgbClr val="002060"/>
                </a:solidFill>
              </a:rPr>
              <a:t>Varie ed eventuali</a:t>
            </a:r>
            <a:endParaRPr lang="it-IT" sz="2200" b="1" i="1" dirty="0">
              <a:solidFill>
                <a:srgbClr val="002060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68862B1-F128-4AC3-1B54-D5B1EE7840B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6017E0C2-3B7F-A2F3-92A6-88C4824483E4}"/>
              </a:ext>
            </a:extLst>
          </p:cNvPr>
          <p:cNvSpPr/>
          <p:nvPr/>
        </p:nvSpPr>
        <p:spPr>
          <a:xfrm>
            <a:off x="2139940" y="88340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FESR-FSE 2014-2020</a:t>
            </a:r>
          </a:p>
        </p:txBody>
      </p:sp>
    </p:spTree>
    <p:extLst>
      <p:ext uri="{BB962C8B-B14F-4D97-AF65-F5344CB8AC3E}">
        <p14:creationId xmlns:p14="http://schemas.microsoft.com/office/powerpoint/2010/main" val="29959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39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Montserrat SemiBold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Marcello Bonitatibus</cp:lastModifiedBy>
  <cp:revision>142</cp:revision>
  <dcterms:created xsi:type="dcterms:W3CDTF">2023-03-01T09:45:12Z</dcterms:created>
  <dcterms:modified xsi:type="dcterms:W3CDTF">2025-11-24T12:06:19Z</dcterms:modified>
</cp:coreProperties>
</file>