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6"/>
  </p:handoutMasterIdLst>
  <p:sldIdLst>
    <p:sldId id="256" r:id="rId3"/>
    <p:sldId id="258" r:id="rId4"/>
    <p:sldId id="265" r:id="rId5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00"/>
    <a:srgbClr val="4472C4"/>
    <a:srgbClr val="CFD5EA"/>
    <a:srgbClr val="888C9A"/>
    <a:srgbClr val="E9EBF5"/>
    <a:srgbClr val="76777C"/>
    <a:srgbClr val="FFFFFF"/>
    <a:srgbClr val="4A76C6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745" autoAdjust="0"/>
  </p:normalViewPr>
  <p:slideViewPr>
    <p:cSldViewPr snapToGrid="0">
      <p:cViewPr varScale="1">
        <p:scale>
          <a:sx n="83" d="100"/>
          <a:sy n="83" d="100"/>
        </p:scale>
        <p:origin x="774" y="9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0" Type="http://schemas.openxmlformats.org/officeDocument/2006/relationships/tableStyles" Target="tableStyles.xml"/><Relationship Id="rId4" Type="http://schemas.openxmlformats.org/officeDocument/2006/relationships/slide" Target="slides/slide2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25/11/2025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Rettangolo 2">
            <a:extLst>
              <a:ext uri="{FF2B5EF4-FFF2-40B4-BE49-F238E27FC236}">
                <a16:creationId xmlns:a16="http://schemas.microsoft.com/office/drawing/2014/main" id="{170E2D5E-61D5-F9D7-7D56-7FD1EA910B9B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EUROPEA 2021-2027</a:t>
            </a: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F3542EA9-04C9-7062-82C5-9EABE302FAFF}"/>
              </a:ext>
            </a:extLst>
          </p:cNvPr>
          <p:cNvSpPr/>
          <p:nvPr/>
        </p:nvSpPr>
        <p:spPr>
          <a:xfrm>
            <a:off x="2153744" y="144886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451262" y="3179015"/>
            <a:ext cx="10800000" cy="1566406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400" b="1" dirty="0">
                <a:solidFill>
                  <a:srgbClr val="002060"/>
                </a:solidFill>
              </a:rPr>
              <a:t>Punto 2</a:t>
            </a: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000" b="1" dirty="0">
                <a:solidFill>
                  <a:srgbClr val="002060"/>
                </a:solidFill>
              </a:rPr>
              <a:t>Approvazione verbale Comitato di Sorveglianza del 18.03.2025</a:t>
            </a:r>
          </a:p>
        </p:txBody>
      </p:sp>
      <p:sp>
        <p:nvSpPr>
          <p:cNvPr id="13" name="CasellaDiTesto 12">
            <a:extLst>
              <a:ext uri="{FF2B5EF4-FFF2-40B4-BE49-F238E27FC236}">
                <a16:creationId xmlns:a16="http://schemas.microsoft.com/office/drawing/2014/main" id="{E53F065C-2E73-4480-8BFB-E6C7EB32EAA1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2" name="Rettangolo 1">
            <a:extLst>
              <a:ext uri="{FF2B5EF4-FFF2-40B4-BE49-F238E27FC236}">
                <a16:creationId xmlns:a16="http://schemas.microsoft.com/office/drawing/2014/main" id="{D6465958-7632-3E28-76EB-62B88934E816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EUROPEA 2021-2027</a:t>
            </a:r>
          </a:p>
        </p:txBody>
      </p:sp>
      <p:sp>
        <p:nvSpPr>
          <p:cNvPr id="3" name="Rettangolo 2">
            <a:extLst>
              <a:ext uri="{FF2B5EF4-FFF2-40B4-BE49-F238E27FC236}">
                <a16:creationId xmlns:a16="http://schemas.microsoft.com/office/drawing/2014/main" id="{A91EED19-872F-F818-5C22-D90DE12BCD1C}"/>
              </a:ext>
            </a:extLst>
          </p:cNvPr>
          <p:cNvSpPr/>
          <p:nvPr/>
        </p:nvSpPr>
        <p:spPr>
          <a:xfrm>
            <a:off x="2153744" y="1448860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</a:t>
            </a:r>
          </a:p>
        </p:txBody>
      </p:sp>
    </p:spTree>
    <p:extLst>
      <p:ext uri="{BB962C8B-B14F-4D97-AF65-F5344CB8AC3E}">
        <p14:creationId xmlns:p14="http://schemas.microsoft.com/office/powerpoint/2010/main" val="3880503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3234</TotalTime>
  <Words>48</Words>
  <Application>Microsoft Office PowerPoint</Application>
  <PresentationFormat>Widescreen</PresentationFormat>
  <Paragraphs>13</Paragraphs>
  <Slides>3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3</vt:i4>
      </vt:variant>
    </vt:vector>
  </HeadingPairs>
  <TitlesOfParts>
    <vt:vector size="9" baseType="lpstr">
      <vt:lpstr>Arial</vt:lpstr>
      <vt:lpstr>Calibri</vt:lpstr>
      <vt:lpstr>Calibri Light</vt:lpstr>
      <vt:lpstr>Montserrat SemiBold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Marcello Bonitatibus</cp:lastModifiedBy>
  <cp:revision>133</cp:revision>
  <dcterms:created xsi:type="dcterms:W3CDTF">2023-03-01T09:45:12Z</dcterms:created>
  <dcterms:modified xsi:type="dcterms:W3CDTF">2025-11-25T12:37:58Z</dcterms:modified>
</cp:coreProperties>
</file>