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75" r:id="rId4"/>
    <p:sldId id="265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CFD5EA"/>
    <a:srgbClr val="888C9A"/>
    <a:srgbClr val="E9EBF5"/>
    <a:srgbClr val="76777C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DE575301-97F9-3571-9699-155DD121E1F5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6a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Buona pratica FESR Video </a:t>
            </a:r>
            <a:r>
              <a:rPr lang="it-IT" sz="2200" b="1" i="1" dirty="0">
                <a:solidFill>
                  <a:srgbClr val="002060"/>
                </a:solidFill>
              </a:rPr>
              <a:t>«EVEREST: l’innovazione entra </a:t>
            </a:r>
            <a:r>
              <a:rPr lang="it-IT" sz="2200" b="1" i="1">
                <a:solidFill>
                  <a:srgbClr val="002060"/>
                </a:solidFill>
              </a:rPr>
              <a:t>nei crash test»</a:t>
            </a:r>
            <a:endParaRPr lang="it-IT" sz="2200" b="1" i="1" dirty="0">
              <a:solidFill>
                <a:srgbClr val="00206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E632233-2225-7538-988F-1C00B22F7028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3236</TotalTime>
  <Words>53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 SemiBold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Carmine Cipollone</cp:lastModifiedBy>
  <cp:revision>136</cp:revision>
  <dcterms:created xsi:type="dcterms:W3CDTF">2023-03-01T09:45:12Z</dcterms:created>
  <dcterms:modified xsi:type="dcterms:W3CDTF">2025-11-29T10:29:36Z</dcterms:modified>
</cp:coreProperties>
</file>