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6"/>
  </p:handoutMasterIdLst>
  <p:sldIdLst>
    <p:sldId id="256" r:id="rId3"/>
    <p:sldId id="275" r:id="rId4"/>
    <p:sldId id="265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00"/>
    <a:srgbClr val="CFD5EA"/>
    <a:srgbClr val="888C9A"/>
    <a:srgbClr val="E9EBF5"/>
    <a:srgbClr val="76777C"/>
    <a:srgbClr val="FFFFFF"/>
    <a:srgbClr val="4472C4"/>
    <a:srgbClr val="4A76C6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745" autoAdjust="0"/>
  </p:normalViewPr>
  <p:slideViewPr>
    <p:cSldViewPr snapToGrid="0">
      <p:cViewPr varScale="1">
        <p:scale>
          <a:sx n="83" d="100"/>
          <a:sy n="83" d="100"/>
        </p:scale>
        <p:origin x="77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9284B00C-4A44-C29E-8191-C9C130255019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30F014-004E-6780-D1DA-599F9E72A8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FD69362-181A-B2CB-B71E-1B2C15D77DEA}"/>
              </a:ext>
            </a:extLst>
          </p:cNvPr>
          <p:cNvSpPr txBox="1">
            <a:spLocks/>
          </p:cNvSpPr>
          <p:nvPr/>
        </p:nvSpPr>
        <p:spPr>
          <a:xfrm>
            <a:off x="451262" y="3179015"/>
            <a:ext cx="10800000" cy="115533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600" b="1" dirty="0">
                <a:solidFill>
                  <a:srgbClr val="002060"/>
                </a:solidFill>
              </a:rPr>
              <a:t>Punto 6b </a:t>
            </a:r>
            <a:r>
              <a:rPr lang="it-IT" sz="2600" b="1" dirty="0" err="1">
                <a:solidFill>
                  <a:srgbClr val="002060"/>
                </a:solidFill>
              </a:rPr>
              <a:t>OdG</a:t>
            </a:r>
            <a:endParaRPr lang="it-IT" sz="26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200" b="1" dirty="0">
                <a:solidFill>
                  <a:srgbClr val="002060"/>
                </a:solidFill>
              </a:rPr>
              <a:t>Buona pratica FSE+ Video </a:t>
            </a:r>
            <a:r>
              <a:rPr lang="it-IT" sz="2200" b="1" i="1" dirty="0">
                <a:solidFill>
                  <a:srgbClr val="002060"/>
                </a:solidFill>
              </a:rPr>
              <a:t>«</a:t>
            </a:r>
            <a:r>
              <a:rPr lang="it-IT" sz="2200" b="1" i="1" dirty="0" err="1">
                <a:solidFill>
                  <a:srgbClr val="002060"/>
                </a:solidFill>
              </a:rPr>
              <a:t>Eurema</a:t>
            </a:r>
            <a:r>
              <a:rPr lang="it-IT" sz="2200" b="1" i="1" dirty="0">
                <a:solidFill>
                  <a:srgbClr val="002060"/>
                </a:solidFill>
              </a:rPr>
              <a:t>, crescere oltre i confini»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668862B1-F128-4AC3-1B54-D5B1EE7840B4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4DA1805D-2783-4D85-3BD2-FC42E6002100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2995946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3231</TotalTime>
  <Words>53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Montserrat SemiBold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Marcello Bonitatibus</cp:lastModifiedBy>
  <cp:revision>136</cp:revision>
  <dcterms:created xsi:type="dcterms:W3CDTF">2023-03-01T09:45:12Z</dcterms:created>
  <dcterms:modified xsi:type="dcterms:W3CDTF">2025-11-25T12:41:21Z</dcterms:modified>
</cp:coreProperties>
</file>